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2" r:id="rId1"/>
    <p:sldMasterId id="2147483664" r:id="rId2"/>
  </p:sldMasterIdLst>
  <p:notesMasterIdLst>
    <p:notesMasterId r:id="rId21"/>
  </p:notesMasterIdLst>
  <p:sldIdLst>
    <p:sldId id="2631" r:id="rId3"/>
    <p:sldId id="2632" r:id="rId4"/>
    <p:sldId id="292" r:id="rId5"/>
    <p:sldId id="312" r:id="rId6"/>
    <p:sldId id="264" r:id="rId7"/>
    <p:sldId id="276" r:id="rId8"/>
    <p:sldId id="305" r:id="rId9"/>
    <p:sldId id="306" r:id="rId10"/>
    <p:sldId id="307" r:id="rId11"/>
    <p:sldId id="314" r:id="rId12"/>
    <p:sldId id="315" r:id="rId13"/>
    <p:sldId id="313" r:id="rId14"/>
    <p:sldId id="293" r:id="rId15"/>
    <p:sldId id="309" r:id="rId16"/>
    <p:sldId id="310" r:id="rId17"/>
    <p:sldId id="311" r:id="rId18"/>
    <p:sldId id="295" r:id="rId19"/>
    <p:sldId id="299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Baloo" panose="020B0604020202020204" charset="0"/>
      <p:regular r:id="rId26"/>
    </p:embeddedFont>
    <p:embeddedFont>
      <p:font typeface="Coiny" panose="020B0604020202020204" charset="0"/>
      <p:regular r:id="rId27"/>
    </p:embeddedFont>
    <p:embeddedFont>
      <p:font typeface="Patrick Hand" panose="00000500000000000000" pitchFamily="2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6A1"/>
    <a:srgbClr val="EE7971"/>
    <a:srgbClr val="FFFFFF"/>
    <a:srgbClr val="E6E6E6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19" autoAdjust="0"/>
    <p:restoredTop sz="91273" autoAdjust="0"/>
  </p:normalViewPr>
  <p:slideViewPr>
    <p:cSldViewPr snapToGrid="0">
      <p:cViewPr varScale="1">
        <p:scale>
          <a:sx n="72" d="100"/>
          <a:sy n="72" d="100"/>
        </p:scale>
        <p:origin x="701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Khanh" userId="cc2621bfb3e0faad" providerId="LiveId" clId="{548B3291-D561-4602-96DA-5A8843CB8041}"/>
    <pc:docChg chg="custSel delSld modSld delMainMaster">
      <pc:chgData name="Thuy Khanh" userId="cc2621bfb3e0faad" providerId="LiveId" clId="{548B3291-D561-4602-96DA-5A8843CB8041}" dt="2024-04-23T14:49:11.588" v="2" actId="47"/>
      <pc:docMkLst>
        <pc:docMk/>
      </pc:docMkLst>
      <pc:sldChg chg="delSp mod delAnim">
        <pc:chgData name="Thuy Khanh" userId="cc2621bfb3e0faad" providerId="LiveId" clId="{548B3291-D561-4602-96DA-5A8843CB8041}" dt="2024-04-23T14:48:37.056" v="1" actId="478"/>
        <pc:sldMkLst>
          <pc:docMk/>
          <pc:sldMk cId="1776982806" sldId="292"/>
        </pc:sldMkLst>
        <pc:spChg chg="del">
          <ac:chgData name="Thuy Khanh" userId="cc2621bfb3e0faad" providerId="LiveId" clId="{548B3291-D561-4602-96DA-5A8843CB8041}" dt="2024-04-23T14:48:37.056" v="1" actId="478"/>
          <ac:spMkLst>
            <pc:docMk/>
            <pc:sldMk cId="1776982806" sldId="292"/>
            <ac:spMk id="18" creationId="{00000000-0000-0000-0000-000000000000}"/>
          </ac:spMkLst>
        </pc:spChg>
      </pc:sldChg>
      <pc:sldChg chg="del">
        <pc:chgData name="Thuy Khanh" userId="cc2621bfb3e0faad" providerId="LiveId" clId="{548B3291-D561-4602-96DA-5A8843CB8041}" dt="2024-04-23T14:49:11.588" v="2" actId="47"/>
        <pc:sldMkLst>
          <pc:docMk/>
          <pc:sldMk cId="88331026" sldId="659"/>
        </pc:sldMkLst>
      </pc:sldChg>
      <pc:sldChg chg="del">
        <pc:chgData name="Thuy Khanh" userId="cc2621bfb3e0faad" providerId="LiveId" clId="{548B3291-D561-4602-96DA-5A8843CB8041}" dt="2024-04-23T14:48:31.297" v="0" actId="47"/>
        <pc:sldMkLst>
          <pc:docMk/>
          <pc:sldMk cId="2510448319" sldId="2630"/>
        </pc:sldMkLst>
      </pc:sldChg>
      <pc:sldMasterChg chg="del delSldLayout">
        <pc:chgData name="Thuy Khanh" userId="cc2621bfb3e0faad" providerId="LiveId" clId="{548B3291-D561-4602-96DA-5A8843CB8041}" dt="2024-04-23T14:48:31.297" v="0" actId="47"/>
        <pc:sldMasterMkLst>
          <pc:docMk/>
          <pc:sldMasterMk cId="277468626" sldId="2147483687"/>
        </pc:sldMasterMkLst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3658840671" sldId="2147483688"/>
          </pc:sldLayoutMkLst>
        </pc:sldLayoutChg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813563406" sldId="2147483689"/>
          </pc:sldLayoutMkLst>
        </pc:sldLayoutChg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4256042717" sldId="2147483690"/>
          </pc:sldLayoutMkLst>
        </pc:sldLayoutChg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2509361006" sldId="2147483691"/>
          </pc:sldLayoutMkLst>
        </pc:sldLayoutChg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680003584" sldId="2147483692"/>
          </pc:sldLayoutMkLst>
        </pc:sldLayoutChg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2262225835" sldId="2147483693"/>
          </pc:sldLayoutMkLst>
        </pc:sldLayoutChg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1908887722" sldId="2147483694"/>
          </pc:sldLayoutMkLst>
        </pc:sldLayoutChg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2916868865" sldId="2147483695"/>
          </pc:sldLayoutMkLst>
        </pc:sldLayoutChg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4260232931" sldId="2147483696"/>
          </pc:sldLayoutMkLst>
        </pc:sldLayoutChg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508867513" sldId="2147483697"/>
          </pc:sldLayoutMkLst>
        </pc:sldLayoutChg>
        <pc:sldLayoutChg chg="del">
          <pc:chgData name="Thuy Khanh" userId="cc2621bfb3e0faad" providerId="LiveId" clId="{548B3291-D561-4602-96DA-5A8843CB8041}" dt="2024-04-23T14:48:31.297" v="0" actId="47"/>
          <pc:sldLayoutMkLst>
            <pc:docMk/>
            <pc:sldMasterMk cId="277468626" sldId="2147483687"/>
            <pc:sldLayoutMk cId="3924393158" sldId="2147483698"/>
          </pc:sldLayoutMkLst>
        </pc:sldLayoutChg>
      </pc:sldMasterChg>
      <pc:sldMasterChg chg="del delSldLayout">
        <pc:chgData name="Thuy Khanh" userId="cc2621bfb3e0faad" providerId="LiveId" clId="{548B3291-D561-4602-96DA-5A8843CB8041}" dt="2024-04-23T14:49:11.588" v="2" actId="47"/>
        <pc:sldMasterMkLst>
          <pc:docMk/>
          <pc:sldMasterMk cId="800428536" sldId="2147483699"/>
        </pc:sldMasterMkLst>
        <pc:sldLayoutChg chg="del">
          <pc:chgData name="Thuy Khanh" userId="cc2621bfb3e0faad" providerId="LiveId" clId="{548B3291-D561-4602-96DA-5A8843CB8041}" dt="2024-04-23T14:49:11.588" v="2" actId="47"/>
          <pc:sldLayoutMkLst>
            <pc:docMk/>
            <pc:sldMasterMk cId="800428536" sldId="2147483699"/>
            <pc:sldLayoutMk cId="1295862674" sldId="2147483700"/>
          </pc:sldLayoutMkLst>
        </pc:sldLayoutChg>
        <pc:sldLayoutChg chg="del">
          <pc:chgData name="Thuy Khanh" userId="cc2621bfb3e0faad" providerId="LiveId" clId="{548B3291-D561-4602-96DA-5A8843CB8041}" dt="2024-04-23T14:49:11.588" v="2" actId="47"/>
          <pc:sldLayoutMkLst>
            <pc:docMk/>
            <pc:sldMasterMk cId="800428536" sldId="2147483699"/>
            <pc:sldLayoutMk cId="3016177297" sldId="2147483701"/>
          </pc:sldLayoutMkLst>
        </pc:sldLayoutChg>
        <pc:sldLayoutChg chg="del">
          <pc:chgData name="Thuy Khanh" userId="cc2621bfb3e0faad" providerId="LiveId" clId="{548B3291-D561-4602-96DA-5A8843CB8041}" dt="2024-04-23T14:49:11.588" v="2" actId="47"/>
          <pc:sldLayoutMkLst>
            <pc:docMk/>
            <pc:sldMasterMk cId="800428536" sldId="2147483699"/>
            <pc:sldLayoutMk cId="1120687120" sldId="214748370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63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5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6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6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0f9fdb797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0f9fdb797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38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52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498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67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7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5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7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05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8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2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3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79" r:id="rId7"/>
    <p:sldLayoutId id="2147483678" r:id="rId8"/>
    <p:sldLayoutId id="2147483677" r:id="rId9"/>
    <p:sldLayoutId id="2147483676" r:id="rId10"/>
    <p:sldLayoutId id="2147483674" r:id="rId11"/>
    <p:sldLayoutId id="2147483669" r:id="rId12"/>
    <p:sldLayoutId id="2147483668" r:id="rId13"/>
    <p:sldLayoutId id="2147483654" r:id="rId14"/>
    <p:sldLayoutId id="2147483686" r:id="rId15"/>
    <p:sldLayoutId id="2147483675" r:id="rId16"/>
    <p:sldLayoutId id="2147483673" r:id="rId17"/>
    <p:sldLayoutId id="2147483672" r:id="rId18"/>
    <p:sldLayoutId id="2147483655" r:id="rId19"/>
    <p:sldLayoutId id="2147483656" r:id="rId20"/>
    <p:sldLayoutId id="2147483657" r:id="rId21"/>
    <p:sldLayoutId id="2147483658" r:id="rId22"/>
    <p:sldLayoutId id="2147483680" r:id="rId23"/>
    <p:sldLayoutId id="2147483671" r:id="rId24"/>
    <p:sldLayoutId id="2147483670" r:id="rId25"/>
    <p:sldLayoutId id="2147483659" r:id="rId26"/>
    <p:sldLayoutId id="2147483660" r:id="rId27"/>
    <p:sldLayoutId id="2147483661" r:id="rId28"/>
    <p:sldLayoutId id="2147483662" r:id="rId29"/>
    <p:sldLayoutId id="2147483663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3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501059" y="1022702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59" y="3279386"/>
            <a:ext cx="2393040" cy="2393040"/>
          </a:xfrm>
          <a:prstGeom prst="rect">
            <a:avLst/>
          </a:prstGeom>
        </p:spPr>
      </p:pic>
      <p:grpSp>
        <p:nvGrpSpPr>
          <p:cNvPr id="17" name="Google Shape;2554;p46"/>
          <p:cNvGrpSpPr/>
          <p:nvPr/>
        </p:nvGrpSpPr>
        <p:grpSpPr>
          <a:xfrm rot="-4203774" flipH="1">
            <a:off x="5688506" y="625106"/>
            <a:ext cx="860474" cy="1127443"/>
            <a:chOff x="3391288" y="4486192"/>
            <a:chExt cx="829778" cy="964720"/>
          </a:xfrm>
        </p:grpSpPr>
        <p:sp>
          <p:nvSpPr>
            <p:cNvPr id="18" name="Google Shape;2555;p46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2556;p46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2557;p46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2558;p46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2559;p46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2560;p46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2561;p46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2562;p46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2563;p46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2564;p46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2565;p46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2566;p46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2567;p46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4" name="Google Shape;2568;p46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Google Shape;2569;p46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Google Shape;2570;p46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7" name="Google Shape;2571;p46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279" y="2837728"/>
            <a:ext cx="6856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 ĐỘNG</a:t>
            </a:r>
            <a:endParaRPr kumimoji="0" lang="en-US" sz="6000" b="0" i="0" u="none" strike="noStrike" kern="1200" cap="none" spc="0" normalizeH="0" baseline="0" noProof="0" dirty="0">
              <a:ln w="38100">
                <a:solidFill>
                  <a:srgbClr val="C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5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7" grpId="0" animBg="1"/>
      <p:bldP spid="28" grpId="0" animBg="1"/>
      <p:bldP spid="34" grpId="0" animBg="1"/>
      <p:bldP spid="35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E5C245A-6F07-449E-8B42-FA7F751F488C}"/>
              </a:ext>
            </a:extLst>
          </p:cNvPr>
          <p:cNvGrpSpPr/>
          <p:nvPr/>
        </p:nvGrpSpPr>
        <p:grpSpPr>
          <a:xfrm>
            <a:off x="400792" y="2013097"/>
            <a:ext cx="11526913" cy="2995003"/>
            <a:chOff x="400792" y="2013097"/>
            <a:chExt cx="11526913" cy="29950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3B7439-0205-4A8A-BF9D-56B590277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964" b="49890"/>
            <a:stretch/>
          </p:blipFill>
          <p:spPr>
            <a:xfrm>
              <a:off x="6179762" y="2013097"/>
              <a:ext cx="2763842" cy="28930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272E12-B115-4665-BC90-489D8C5D2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270" r="-306" b="49890"/>
            <a:stretch/>
          </p:blipFill>
          <p:spPr>
            <a:xfrm>
              <a:off x="484554" y="2013097"/>
              <a:ext cx="2763842" cy="28930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C2E57A-ECD2-4D89-959F-A8BAA4BA7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25" t="50110" r="50189" b="-220"/>
            <a:stretch/>
          </p:blipFill>
          <p:spPr>
            <a:xfrm>
              <a:off x="3332158" y="2013097"/>
              <a:ext cx="2763842" cy="28930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AADA01-3A3D-489E-8C1A-9C84F1A2A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824" t="49890" r="-860"/>
            <a:stretch/>
          </p:blipFill>
          <p:spPr>
            <a:xfrm>
              <a:off x="9163863" y="2115090"/>
              <a:ext cx="2763842" cy="289301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ED1A3D-D22F-4DDC-A035-973C59EF0503}"/>
                </a:ext>
              </a:extLst>
            </p:cNvPr>
            <p:cNvSpPr/>
            <p:nvPr/>
          </p:nvSpPr>
          <p:spPr>
            <a:xfrm>
              <a:off x="400792" y="2115090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6FBFB4-9937-42A8-BB15-16B774D3AABA}"/>
                </a:ext>
              </a:extLst>
            </p:cNvPr>
            <p:cNvSpPr/>
            <p:nvPr/>
          </p:nvSpPr>
          <p:spPr>
            <a:xfrm>
              <a:off x="3332158" y="2115090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915A3E-FD93-42A2-A92A-46545A00F6D6}"/>
                </a:ext>
              </a:extLst>
            </p:cNvPr>
            <p:cNvSpPr/>
            <p:nvPr/>
          </p:nvSpPr>
          <p:spPr>
            <a:xfrm>
              <a:off x="6159034" y="2115090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88287C-C92A-4971-836B-753EF6DC4134}"/>
                </a:ext>
              </a:extLst>
            </p:cNvPr>
            <p:cNvSpPr/>
            <p:nvPr/>
          </p:nvSpPr>
          <p:spPr>
            <a:xfrm>
              <a:off x="9042293" y="2115090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D09DC80-2932-417B-9BE9-2BB685C849CD}"/>
              </a:ext>
            </a:extLst>
          </p:cNvPr>
          <p:cNvSpPr/>
          <p:nvPr/>
        </p:nvSpPr>
        <p:spPr>
          <a:xfrm>
            <a:off x="307144" y="784293"/>
            <a:ext cx="11577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Sắp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xếp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bức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việc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6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EF749-4E14-4A31-BE77-6B4DF8E744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5128E-E7FD-4C45-8DE9-677FAE01CC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226EE-CE43-4205-9C53-213BB7A96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E065F-147A-476F-A5F6-477CE029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11</a:t>
            </a:fld>
            <a:endParaRPr lang="en-US"/>
          </a:p>
        </p:txBody>
      </p:sp>
      <p:pic>
        <p:nvPicPr>
          <p:cNvPr id="6" name="Khu vườn tuổi thơ-Kể chuyện-Lớp2-Chân trời sáng tạo-Kể chuyện Khu vườn tuổi thơ">
            <a:hlinkClick r:id="" action="ppaction://media"/>
            <a:extLst>
              <a:ext uri="{FF2B5EF4-FFF2-40B4-BE49-F238E27FC236}">
                <a16:creationId xmlns:a16="http://schemas.microsoft.com/office/drawing/2014/main" id="{A093D8EB-53B0-4243-A6F1-986BA94F4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501059" y="1022702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59" y="3279386"/>
            <a:ext cx="2393040" cy="2393040"/>
          </a:xfrm>
          <a:prstGeom prst="rect">
            <a:avLst/>
          </a:prstGeom>
        </p:spPr>
      </p:pic>
      <p:grpSp>
        <p:nvGrpSpPr>
          <p:cNvPr id="17" name="Google Shape;2554;p46"/>
          <p:cNvGrpSpPr/>
          <p:nvPr/>
        </p:nvGrpSpPr>
        <p:grpSpPr>
          <a:xfrm rot="-4203774" flipH="1">
            <a:off x="5688506" y="625106"/>
            <a:ext cx="860474" cy="1127443"/>
            <a:chOff x="3391288" y="4486192"/>
            <a:chExt cx="829778" cy="964720"/>
          </a:xfrm>
        </p:grpSpPr>
        <p:sp>
          <p:nvSpPr>
            <p:cNvPr id="18" name="Google Shape;2555;p46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2556;p46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2557;p46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2558;p46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2559;p46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2560;p46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2561;p46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2562;p46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2563;p46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2564;p46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2565;p46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2566;p46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2567;p46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4" name="Google Shape;2568;p46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Google Shape;2569;p46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Google Shape;2570;p46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7" name="Google Shape;2571;p46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20479" y="2455356"/>
            <a:ext cx="6856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2. </a:t>
            </a:r>
            <a:r>
              <a:rPr kumimoji="0" lang="en-US" sz="6000" b="0" i="0" u="none" strike="noStrike" kern="1200" cap="none" spc="0" normalizeH="0" baseline="0" noProof="0" dirty="0" err="1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Kể</a:t>
            </a:r>
            <a:r>
              <a:rPr kumimoji="0" lang="en-US" sz="6000" b="0" i="0" u="none" strike="noStrike" kern="1200" cap="none" spc="0" normalizeH="0" noProof="0" dirty="0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chuyện</a:t>
            </a:r>
            <a:r>
              <a:rPr kumimoji="0" lang="en-US" sz="6000" b="0" i="0" u="none" strike="noStrike" kern="1200" cap="none" spc="0" normalizeH="0" noProof="0" dirty="0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theo</a:t>
            </a:r>
            <a:r>
              <a:rPr kumimoji="0" lang="en-US" sz="6000" b="0" i="0" u="none" strike="noStrike" kern="1200" cap="none" spc="0" normalizeH="0" noProof="0" dirty="0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 w="38100"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tranh</a:t>
            </a:r>
            <a:endParaRPr kumimoji="0" lang="en-US" sz="6000" b="0" i="0" u="none" strike="noStrike" kern="1200" cap="none" spc="0" normalizeH="0" baseline="0" noProof="0" dirty="0">
              <a:ln w="38100">
                <a:solidFill>
                  <a:srgbClr val="C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48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7" grpId="0" animBg="1"/>
      <p:bldP spid="28" grpId="0" animBg="1"/>
      <p:bldP spid="34" grpId="0" animBg="1"/>
      <p:bldP spid="3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268" y="3447490"/>
            <a:ext cx="4168930" cy="4168930"/>
          </a:xfrm>
          <a:prstGeom prst="rect">
            <a:avLst/>
          </a:prstGeom>
        </p:spPr>
      </p:pic>
      <p:sp>
        <p:nvSpPr>
          <p:cNvPr id="12" name="Google Shape;326;p17">
            <a:extLst>
              <a:ext uri="{FF2B5EF4-FFF2-40B4-BE49-F238E27FC236}">
                <a16:creationId xmlns:a16="http://schemas.microsoft.com/office/drawing/2014/main" id="{11750FF2-DB65-4122-9C4E-BCE5E1F5E217}"/>
              </a:ext>
            </a:extLst>
          </p:cNvPr>
          <p:cNvSpPr txBox="1"/>
          <p:nvPr/>
        </p:nvSpPr>
        <p:spPr>
          <a:xfrm>
            <a:off x="1345073" y="2761384"/>
            <a:ext cx="1440000" cy="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3200" kern="0">
                <a:solidFill>
                  <a:schemeClr val="bg1"/>
                </a:solidFill>
                <a:cs typeface="+mn-ea"/>
                <a:sym typeface="+mn-lt"/>
              </a:rPr>
              <a:t>85%</a:t>
            </a:r>
            <a:endParaRPr sz="3200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Google Shape;326;p17">
            <a:extLst>
              <a:ext uri="{FF2B5EF4-FFF2-40B4-BE49-F238E27FC236}">
                <a16:creationId xmlns:a16="http://schemas.microsoft.com/office/drawing/2014/main" id="{4267C7BF-2CC2-4D21-A625-6A7895F6B07A}"/>
              </a:ext>
            </a:extLst>
          </p:cNvPr>
          <p:cNvSpPr txBox="1"/>
          <p:nvPr/>
        </p:nvSpPr>
        <p:spPr>
          <a:xfrm>
            <a:off x="1345073" y="4761020"/>
            <a:ext cx="1440000" cy="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100"/>
            </a:pPr>
            <a:r>
              <a:rPr lang="en" sz="3200" kern="0">
                <a:solidFill>
                  <a:schemeClr val="bg1"/>
                </a:solidFill>
                <a:cs typeface="+mn-ea"/>
                <a:sym typeface="+mn-lt"/>
              </a:rPr>
              <a:t>85%</a:t>
            </a:r>
            <a:endParaRPr sz="3200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590718" y="609601"/>
            <a:ext cx="5211480" cy="3227676"/>
          </a:xfrm>
          <a:prstGeom prst="wedgeEllipseCallout">
            <a:avLst>
              <a:gd name="adj1" fmla="val 27720"/>
              <a:gd name="adj2" fmla="val 8118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D26366-E2C4-40B5-A0E6-DCC4E8F7B3A0}"/>
              </a:ext>
            </a:extLst>
          </p:cNvPr>
          <p:cNvGrpSpPr/>
          <p:nvPr/>
        </p:nvGrpSpPr>
        <p:grpSpPr>
          <a:xfrm>
            <a:off x="218982" y="171476"/>
            <a:ext cx="2847604" cy="2893010"/>
            <a:chOff x="275285" y="1570580"/>
            <a:chExt cx="2847604" cy="28930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BA8880-41BD-4A3F-8193-D42DE7A16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70" r="-306" b="49890"/>
            <a:stretch/>
          </p:blipFill>
          <p:spPr>
            <a:xfrm>
              <a:off x="359047" y="1570580"/>
              <a:ext cx="2763842" cy="289301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F78A1A-1F1F-483B-84F2-7AC08E9C37C2}"/>
                </a:ext>
              </a:extLst>
            </p:cNvPr>
            <p:cNvSpPr/>
            <p:nvPr/>
          </p:nvSpPr>
          <p:spPr>
            <a:xfrm>
              <a:off x="275285" y="1672573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FD9AC84-A81C-4001-ADE8-F7B55CABA2D3}"/>
              </a:ext>
            </a:extLst>
          </p:cNvPr>
          <p:cNvGrpSpPr/>
          <p:nvPr/>
        </p:nvGrpSpPr>
        <p:grpSpPr>
          <a:xfrm>
            <a:off x="3150348" y="273469"/>
            <a:ext cx="2763842" cy="2893010"/>
            <a:chOff x="3206651" y="1570580"/>
            <a:chExt cx="2763842" cy="28930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3E3F2E-9774-44C1-946A-308E30CFA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25" t="50110" r="50189" b="-220"/>
            <a:stretch/>
          </p:blipFill>
          <p:spPr>
            <a:xfrm>
              <a:off x="3206651" y="1570580"/>
              <a:ext cx="2763842" cy="289301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951AF98-22B6-4DEC-9E69-39A63DAA16F0}"/>
                </a:ext>
              </a:extLst>
            </p:cNvPr>
            <p:cNvSpPr/>
            <p:nvPr/>
          </p:nvSpPr>
          <p:spPr>
            <a:xfrm>
              <a:off x="3206651" y="1617981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7BF94D2-3E78-4D39-AB14-D8CCE3E824BB}"/>
              </a:ext>
            </a:extLst>
          </p:cNvPr>
          <p:cNvGrpSpPr/>
          <p:nvPr/>
        </p:nvGrpSpPr>
        <p:grpSpPr>
          <a:xfrm>
            <a:off x="292380" y="3414206"/>
            <a:ext cx="2784570" cy="2893010"/>
            <a:chOff x="6033527" y="1570580"/>
            <a:chExt cx="2784570" cy="28930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7552EE-167F-4762-B6D9-ADCBE0E55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964" b="49890"/>
            <a:stretch/>
          </p:blipFill>
          <p:spPr>
            <a:xfrm>
              <a:off x="6054255" y="1570580"/>
              <a:ext cx="2763842" cy="289301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0C1DDA-3490-4DC3-BAE0-040EEEE7211B}"/>
                </a:ext>
              </a:extLst>
            </p:cNvPr>
            <p:cNvSpPr/>
            <p:nvPr/>
          </p:nvSpPr>
          <p:spPr>
            <a:xfrm>
              <a:off x="6033527" y="1672573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96BBBD-7920-4CDE-86F5-C26046BF5188}"/>
              </a:ext>
            </a:extLst>
          </p:cNvPr>
          <p:cNvGrpSpPr/>
          <p:nvPr/>
        </p:nvGrpSpPr>
        <p:grpSpPr>
          <a:xfrm>
            <a:off x="3116027" y="3447490"/>
            <a:ext cx="2885412" cy="2893010"/>
            <a:chOff x="8916786" y="1672573"/>
            <a:chExt cx="2885412" cy="28930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4DC686-E58F-49D9-A475-E1CB1775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824" t="49890" r="-860"/>
            <a:stretch/>
          </p:blipFill>
          <p:spPr>
            <a:xfrm>
              <a:off x="9038356" y="1672573"/>
              <a:ext cx="2763842" cy="289301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1C987C-F658-4417-B3C5-E16C834B690A}"/>
                </a:ext>
              </a:extLst>
            </p:cNvPr>
            <p:cNvSpPr/>
            <p:nvPr/>
          </p:nvSpPr>
          <p:spPr>
            <a:xfrm>
              <a:off x="8916786" y="1672573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4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303" y="2939755"/>
            <a:ext cx="4168930" cy="4168930"/>
          </a:xfrm>
          <a:prstGeom prst="rect">
            <a:avLst/>
          </a:prstGeom>
        </p:spPr>
      </p:pic>
      <p:sp>
        <p:nvSpPr>
          <p:cNvPr id="12" name="Google Shape;326;p17">
            <a:extLst>
              <a:ext uri="{FF2B5EF4-FFF2-40B4-BE49-F238E27FC236}">
                <a16:creationId xmlns:a16="http://schemas.microsoft.com/office/drawing/2014/main" id="{11750FF2-DB65-4122-9C4E-BCE5E1F5E217}"/>
              </a:ext>
            </a:extLst>
          </p:cNvPr>
          <p:cNvSpPr txBox="1"/>
          <p:nvPr/>
        </p:nvSpPr>
        <p:spPr>
          <a:xfrm>
            <a:off x="1345073" y="2761384"/>
            <a:ext cx="1440000" cy="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85%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17" name="Google Shape;326;p17">
            <a:extLst>
              <a:ext uri="{FF2B5EF4-FFF2-40B4-BE49-F238E27FC236}">
                <a16:creationId xmlns:a16="http://schemas.microsoft.com/office/drawing/2014/main" id="{4267C7BF-2CC2-4D21-A625-6A7895F6B07A}"/>
              </a:ext>
            </a:extLst>
          </p:cNvPr>
          <p:cNvSpPr txBox="1"/>
          <p:nvPr/>
        </p:nvSpPr>
        <p:spPr>
          <a:xfrm>
            <a:off x="1345073" y="4761020"/>
            <a:ext cx="1440000" cy="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85%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6920753" y="609599"/>
            <a:ext cx="5211480" cy="2151785"/>
          </a:xfrm>
          <a:prstGeom prst="wedgeEllipseCallout">
            <a:avLst>
              <a:gd name="adj1" fmla="val 27720"/>
              <a:gd name="adj2" fmla="val 8118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Google Shape;109;p6"/>
          <p:cNvPicPr preferRelativeResize="0"/>
          <p:nvPr/>
        </p:nvPicPr>
        <p:blipFill rotWithShape="1">
          <a:blip r:embed="rId3">
            <a:alphaModFix/>
          </a:blip>
          <a:srcRect t="37117" r="6731" b="25294"/>
          <a:stretch/>
        </p:blipFill>
        <p:spPr>
          <a:xfrm>
            <a:off x="462579" y="-206735"/>
            <a:ext cx="5059680" cy="22937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10195" y="246272"/>
            <a:ext cx="2887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40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r>
              <a:rPr lang="en-US" sz="40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trước</a:t>
            </a:r>
            <a:r>
              <a:rPr lang="en-US" sz="40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lớp</a:t>
            </a:r>
            <a:endParaRPr lang="en-US" sz="4000" b="1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B709F-B7A3-4E4B-A5D0-D4F00EF30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58" y="1940333"/>
            <a:ext cx="4422130" cy="46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5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303" y="2939755"/>
            <a:ext cx="4168930" cy="4168930"/>
          </a:xfrm>
          <a:prstGeom prst="rect">
            <a:avLst/>
          </a:prstGeom>
        </p:spPr>
      </p:pic>
      <p:sp>
        <p:nvSpPr>
          <p:cNvPr id="12" name="Google Shape;326;p17">
            <a:extLst>
              <a:ext uri="{FF2B5EF4-FFF2-40B4-BE49-F238E27FC236}">
                <a16:creationId xmlns:a16="http://schemas.microsoft.com/office/drawing/2014/main" id="{11750FF2-DB65-4122-9C4E-BCE5E1F5E217}"/>
              </a:ext>
            </a:extLst>
          </p:cNvPr>
          <p:cNvSpPr txBox="1"/>
          <p:nvPr/>
        </p:nvSpPr>
        <p:spPr>
          <a:xfrm>
            <a:off x="1345073" y="2761384"/>
            <a:ext cx="1440000" cy="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85%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17" name="Google Shape;326;p17">
            <a:extLst>
              <a:ext uri="{FF2B5EF4-FFF2-40B4-BE49-F238E27FC236}">
                <a16:creationId xmlns:a16="http://schemas.microsoft.com/office/drawing/2014/main" id="{4267C7BF-2CC2-4D21-A625-6A7895F6B07A}"/>
              </a:ext>
            </a:extLst>
          </p:cNvPr>
          <p:cNvSpPr txBox="1"/>
          <p:nvPr/>
        </p:nvSpPr>
        <p:spPr>
          <a:xfrm>
            <a:off x="1345073" y="4761020"/>
            <a:ext cx="1440000" cy="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85%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6734269" y="152401"/>
            <a:ext cx="5397964" cy="2608984"/>
          </a:xfrm>
          <a:prstGeom prst="wedgeEllipseCallout">
            <a:avLst>
              <a:gd name="adj1" fmla="val 27720"/>
              <a:gd name="adj2" fmla="val 8118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4269" y="960892"/>
            <a:ext cx="53979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Kể</a:t>
            </a:r>
            <a:r>
              <a:rPr lang="en-US" sz="4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toàn</a:t>
            </a:r>
            <a:r>
              <a:rPr lang="en-US" sz="4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bộ</a:t>
            </a:r>
            <a:r>
              <a:rPr lang="en-US" sz="4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câu</a:t>
            </a:r>
            <a:r>
              <a:rPr lang="en-US" sz="4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chuyện</a:t>
            </a:r>
            <a:r>
              <a:rPr lang="en-US" sz="4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theo</a:t>
            </a:r>
            <a:r>
              <a:rPr lang="en-US" sz="4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nhóm</a:t>
            </a:r>
            <a:r>
              <a:rPr lang="en-US" sz="40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0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Baloo" panose="03080902040302020200" pitchFamily="66" charset="0"/>
                <a:cs typeface="Baloo" panose="03080902040302020200" pitchFamily="66" charset="0"/>
              </a:rPr>
              <a:t>đôi</a:t>
            </a:r>
            <a:endParaRPr lang="en-US" sz="4000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0EBC5-66ED-420C-882D-1F2486015FE5}"/>
              </a:ext>
            </a:extLst>
          </p:cNvPr>
          <p:cNvGrpSpPr/>
          <p:nvPr/>
        </p:nvGrpSpPr>
        <p:grpSpPr>
          <a:xfrm>
            <a:off x="591856" y="152401"/>
            <a:ext cx="2847604" cy="2893010"/>
            <a:chOff x="275285" y="1570580"/>
            <a:chExt cx="2847604" cy="28930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76345A-65AB-40D7-88AF-D24B82436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70" r="-306" b="49890"/>
            <a:stretch/>
          </p:blipFill>
          <p:spPr>
            <a:xfrm>
              <a:off x="359047" y="1570580"/>
              <a:ext cx="2763842" cy="289301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A635D2-789E-47AF-90AC-3E6A995A89F9}"/>
                </a:ext>
              </a:extLst>
            </p:cNvPr>
            <p:cNvSpPr/>
            <p:nvPr/>
          </p:nvSpPr>
          <p:spPr>
            <a:xfrm>
              <a:off x="275285" y="1672573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0EFF5-3C75-4E5D-8BB4-690441D8CF05}"/>
              </a:ext>
            </a:extLst>
          </p:cNvPr>
          <p:cNvGrpSpPr/>
          <p:nvPr/>
        </p:nvGrpSpPr>
        <p:grpSpPr>
          <a:xfrm>
            <a:off x="3523222" y="254394"/>
            <a:ext cx="2763842" cy="2893010"/>
            <a:chOff x="3206651" y="1570580"/>
            <a:chExt cx="2763842" cy="28930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6203F1-1AA9-42AF-8737-E1A88656E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25" t="50110" r="50189" b="-220"/>
            <a:stretch/>
          </p:blipFill>
          <p:spPr>
            <a:xfrm>
              <a:off x="3206651" y="1570580"/>
              <a:ext cx="2763842" cy="289301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AF4B625-8615-46FD-9CED-B5E65123C7B2}"/>
                </a:ext>
              </a:extLst>
            </p:cNvPr>
            <p:cNvSpPr/>
            <p:nvPr/>
          </p:nvSpPr>
          <p:spPr>
            <a:xfrm>
              <a:off x="3206651" y="1617981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5663E5-7371-4F18-ADAF-CBBB7F8068A3}"/>
              </a:ext>
            </a:extLst>
          </p:cNvPr>
          <p:cNvGrpSpPr/>
          <p:nvPr/>
        </p:nvGrpSpPr>
        <p:grpSpPr>
          <a:xfrm>
            <a:off x="665254" y="3395131"/>
            <a:ext cx="2784570" cy="2893010"/>
            <a:chOff x="6033527" y="1570580"/>
            <a:chExt cx="2784570" cy="28930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7525A10-B53B-4F8F-9C41-E58BA4E01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964" b="49890"/>
            <a:stretch/>
          </p:blipFill>
          <p:spPr>
            <a:xfrm>
              <a:off x="6054255" y="1570580"/>
              <a:ext cx="2763842" cy="289301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29DB507-228D-4F90-B63C-8D70E0CB4E73}"/>
                </a:ext>
              </a:extLst>
            </p:cNvPr>
            <p:cNvSpPr/>
            <p:nvPr/>
          </p:nvSpPr>
          <p:spPr>
            <a:xfrm>
              <a:off x="6033527" y="1672573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49F10B-514A-496F-8832-512FB4747721}"/>
              </a:ext>
            </a:extLst>
          </p:cNvPr>
          <p:cNvGrpSpPr/>
          <p:nvPr/>
        </p:nvGrpSpPr>
        <p:grpSpPr>
          <a:xfrm>
            <a:off x="3488901" y="3428415"/>
            <a:ext cx="2885412" cy="2893010"/>
            <a:chOff x="8916786" y="1672573"/>
            <a:chExt cx="2885412" cy="28930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AAF5EAF-4162-4455-9952-75DC7485C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824" t="49890" r="-860"/>
            <a:stretch/>
          </p:blipFill>
          <p:spPr>
            <a:xfrm>
              <a:off x="9038356" y="1672573"/>
              <a:ext cx="2763842" cy="289301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C351A03-336B-4043-A384-7BE857016E55}"/>
                </a:ext>
              </a:extLst>
            </p:cNvPr>
            <p:cNvSpPr/>
            <p:nvPr/>
          </p:nvSpPr>
          <p:spPr>
            <a:xfrm>
              <a:off x="8916786" y="1672573"/>
              <a:ext cx="436728" cy="4367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32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10639" y="2924752"/>
            <a:ext cx="5080299" cy="3672535"/>
            <a:chOff x="6121100" y="2895600"/>
            <a:chExt cx="5080299" cy="3672535"/>
          </a:xfrm>
        </p:grpSpPr>
        <p:sp>
          <p:nvSpPr>
            <p:cNvPr id="4" name="Rounded Rectangle 3"/>
            <p:cNvSpPr/>
            <p:nvPr/>
          </p:nvSpPr>
          <p:spPr>
            <a:xfrm>
              <a:off x="6121100" y="2895600"/>
              <a:ext cx="5080299" cy="3595469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410961" y="3611428"/>
              <a:ext cx="3975399" cy="2956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20000"/>
                </a:lnSpc>
                <a:spcAft>
                  <a:spcPts val="800"/>
                </a:spcAft>
                <a:buFont typeface="Wingdings" panose="05000000000000000000" pitchFamily="2" charset="2"/>
                <a:buChar char="v"/>
              </a:pP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 dung.</a:t>
              </a:r>
              <a:endParaRPr lang="en-US" sz="3200" b="1" dirty="0">
                <a:solidFill>
                  <a:srgbClr val="7030A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lnSpc>
                  <a:spcPct val="120000"/>
                </a:lnSpc>
                <a:spcAft>
                  <a:spcPts val="800"/>
                </a:spcAft>
                <a:buFont typeface="Wingdings" panose="05000000000000000000" pitchFamily="2" charset="2"/>
                <a:buChar char="v"/>
              </a:pP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Giọng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điệu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cử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phù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7030A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lnSpc>
                  <a:spcPct val="120000"/>
                </a:lnSpc>
                <a:spcAft>
                  <a:spcPts val="800"/>
                </a:spcAft>
                <a:buFont typeface="Wingdings" panose="05000000000000000000" pitchFamily="2" charset="2"/>
                <a:buChar char="v"/>
              </a:pP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600" b="1" dirty="0">
                  <a:solidFill>
                    <a:srgbClr val="7030A0"/>
                  </a:solidFill>
                  <a:latin typeface="Patrick Hand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en-US" sz="3200" b="1" dirty="0">
                <a:solidFill>
                  <a:srgbClr val="7030A0"/>
                </a:solidFill>
                <a:effectLst/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10961" y="2897707"/>
              <a:ext cx="3771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Patrick Hand" panose="00000500000000000000" pitchFamily="2" charset="0"/>
                  <a:cs typeface="Calibri" panose="020F0502020204030204" pitchFamily="34" charset="0"/>
                </a:rPr>
                <a:t>Tiêu</a:t>
              </a:r>
              <a:r>
                <a:rPr lang="en-US" sz="3600" b="1" dirty="0">
                  <a:solidFill>
                    <a:srgbClr val="FF0000"/>
                  </a:solidFill>
                  <a:latin typeface="Patrick Hand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Patrick Hand" panose="00000500000000000000" pitchFamily="2" charset="0"/>
                  <a:cs typeface="Calibri" panose="020F0502020204030204" pitchFamily="34" charset="0"/>
                </a:rPr>
                <a:t>chí</a:t>
              </a:r>
              <a:r>
                <a:rPr lang="en-US" sz="3600" b="1" dirty="0">
                  <a:solidFill>
                    <a:srgbClr val="FF0000"/>
                  </a:solidFill>
                  <a:latin typeface="Patrick Hand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Patrick Hand" panose="00000500000000000000" pitchFamily="2" charset="0"/>
                  <a:cs typeface="Calibri" panose="020F0502020204030204" pitchFamily="34" charset="0"/>
                </a:rPr>
                <a:t>đánh</a:t>
              </a:r>
              <a:r>
                <a:rPr lang="en-US" sz="3600" b="1" dirty="0">
                  <a:solidFill>
                    <a:srgbClr val="FF0000"/>
                  </a:solidFill>
                  <a:latin typeface="Patrick Hand" panose="00000500000000000000" pitchFamily="2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Patrick Hand" panose="00000500000000000000" pitchFamily="2" charset="0"/>
                  <a:cs typeface="Calibri" panose="020F0502020204030204" pitchFamily="34" charset="0"/>
                </a:rPr>
                <a:t>giá</a:t>
              </a:r>
              <a:endParaRPr lang="en-US" sz="3600" b="1" dirty="0">
                <a:solidFill>
                  <a:srgbClr val="FF0000"/>
                </a:solidFill>
                <a:latin typeface="Patrick Hand" panose="00000500000000000000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667" y="4430053"/>
            <a:ext cx="2645333" cy="2645333"/>
          </a:xfrm>
          <a:prstGeom prst="rect">
            <a:avLst/>
          </a:prstGeom>
        </p:spPr>
      </p:pic>
      <p:sp>
        <p:nvSpPr>
          <p:cNvPr id="12" name="Google Shape;326;p17">
            <a:extLst>
              <a:ext uri="{FF2B5EF4-FFF2-40B4-BE49-F238E27FC236}">
                <a16:creationId xmlns:a16="http://schemas.microsoft.com/office/drawing/2014/main" id="{11750FF2-DB65-4122-9C4E-BCE5E1F5E217}"/>
              </a:ext>
            </a:extLst>
          </p:cNvPr>
          <p:cNvSpPr txBox="1"/>
          <p:nvPr/>
        </p:nvSpPr>
        <p:spPr>
          <a:xfrm>
            <a:off x="1345073" y="2761384"/>
            <a:ext cx="1440000" cy="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85%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17" name="Google Shape;326;p17">
            <a:extLst>
              <a:ext uri="{FF2B5EF4-FFF2-40B4-BE49-F238E27FC236}">
                <a16:creationId xmlns:a16="http://schemas.microsoft.com/office/drawing/2014/main" id="{4267C7BF-2CC2-4D21-A625-6A7895F6B07A}"/>
              </a:ext>
            </a:extLst>
          </p:cNvPr>
          <p:cNvSpPr txBox="1"/>
          <p:nvPr/>
        </p:nvSpPr>
        <p:spPr>
          <a:xfrm>
            <a:off x="1345073" y="4761020"/>
            <a:ext cx="1440000" cy="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85%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6768717" y="415053"/>
            <a:ext cx="5211480" cy="2151785"/>
          </a:xfrm>
          <a:prstGeom prst="wedgeEllipseCallout">
            <a:avLst>
              <a:gd name="adj1" fmla="val 34300"/>
              <a:gd name="adj2" fmla="val 1378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pic>
        <p:nvPicPr>
          <p:cNvPr id="7" name="Google Shape;109;p6"/>
          <p:cNvPicPr preferRelativeResize="0"/>
          <p:nvPr/>
        </p:nvPicPr>
        <p:blipFill rotWithShape="1">
          <a:blip r:embed="rId4">
            <a:alphaModFix/>
          </a:blip>
          <a:srcRect t="37117" r="6731" b="25294"/>
          <a:stretch/>
        </p:blipFill>
        <p:spPr>
          <a:xfrm>
            <a:off x="462579" y="-206735"/>
            <a:ext cx="5059680" cy="22937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10195" y="246272"/>
            <a:ext cx="2887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trước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lớp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5151" y="784881"/>
            <a:ext cx="33586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Kể</a:t>
            </a:r>
            <a:r>
              <a:rPr lang="en-US" sz="48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toàn</a:t>
            </a:r>
            <a:r>
              <a:rPr lang="en-US" sz="48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bộ</a:t>
            </a:r>
            <a:r>
              <a:rPr lang="en-US" sz="48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</a:p>
          <a:p>
            <a:pPr algn="ctr"/>
            <a:r>
              <a:rPr lang="en-US" sz="48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câu</a:t>
            </a:r>
            <a:r>
              <a:rPr lang="en-US" sz="48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dirty="0" err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chuyện</a:t>
            </a:r>
            <a:endParaRPr lang="en-US" sz="4800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498309-34AC-4FC7-96BB-7B5E28DDB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15" y="1976379"/>
            <a:ext cx="4283316" cy="45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949173" y="900163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10262382" y="1378777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10685121" y="1059971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18" name="图片 5">
            <a:extLst>
              <a:ext uri="{FF2B5EF4-FFF2-40B4-BE49-F238E27FC236}">
                <a16:creationId xmlns:a16="http://schemas.microsoft.com/office/drawing/2014/main" id="{73892A6A-E78A-4D78-B918-47DDCCA716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848" y="3045790"/>
            <a:ext cx="2754427" cy="33215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6814" y="1773544"/>
            <a:ext cx="61075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40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ặt tên khác cho câu chuyện </a:t>
            </a:r>
            <a:endParaRPr lang="en-US" sz="5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70594" y="4474928"/>
            <a:ext cx="29224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Coiny" panose="0200090306050006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000" dirty="0">
                <a:solidFill>
                  <a:srgbClr val="C00000"/>
                </a:solidFill>
                <a:latin typeface="Coiny" panose="0200090306050006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oiny" panose="0200090306050006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4000" dirty="0">
                <a:solidFill>
                  <a:srgbClr val="C00000"/>
                </a:solidFill>
                <a:latin typeface="Coiny" panose="0200090306050006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oiny" panose="0200090306050006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dirty="0">
                <a:solidFill>
                  <a:srgbClr val="C00000"/>
                </a:solidFill>
                <a:latin typeface="Coiny" panose="0200090306050006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Coiny" panose="0200090306050006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quen</a:t>
            </a:r>
            <a:endParaRPr lang="en-US" sz="5400" dirty="0">
              <a:solidFill>
                <a:srgbClr val="C00000"/>
              </a:solidFill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8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1" grpId="0" animBg="1"/>
      <p:bldP spid="112" grpId="0" animBg="1"/>
      <p:bldP spid="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3037742" y="10028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4876800" y="758254"/>
            <a:ext cx="7315200" cy="5928296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83" y="1643802"/>
            <a:ext cx="5499667" cy="5499667"/>
          </a:xfrm>
          <a:prstGeom prst="rect">
            <a:avLst/>
          </a:prstGeom>
        </p:spPr>
      </p:pic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997" y="4978833"/>
            <a:ext cx="2393040" cy="23930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07858" y="2360776"/>
            <a:ext cx="66786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Tạm</a:t>
            </a:r>
            <a:r>
              <a:rPr lang="en-US" sz="66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biệt</a:t>
            </a:r>
            <a:r>
              <a:rPr lang="en-US" sz="66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6600" b="1" dirty="0" err="1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và</a:t>
            </a:r>
            <a:r>
              <a:rPr lang="en-US" sz="66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hẹn</a:t>
            </a:r>
            <a:r>
              <a:rPr lang="en-US" sz="66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gặp</a:t>
            </a:r>
            <a:r>
              <a:rPr lang="en-US" sz="6600" b="1" dirty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iny" panose="02000903060500060000" pitchFamily="2" charset="0"/>
                <a:cs typeface="Calibri" panose="020F0502020204030204" pitchFamily="34" charset="0"/>
              </a:rPr>
              <a:t>lại</a:t>
            </a:r>
            <a:endParaRPr lang="en-US" sz="6600" b="1" cap="none" spc="0" dirty="0">
              <a:ln w="2857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iny" panose="0200090306050006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7" grpId="0" animBg="1"/>
      <p:bldP spid="28" grpId="0" animBg="1"/>
      <p:bldP spid="34" grpId="0" animBg="1"/>
      <p:bldP spid="3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9853-327A-4CC5-A52A-7DCC2CF50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ƯỜN HOA">
            <a:hlinkClick r:id="" action="ppaction://media"/>
            <a:extLst>
              <a:ext uri="{FF2B5EF4-FFF2-40B4-BE49-F238E27FC236}">
                <a16:creationId xmlns:a16="http://schemas.microsoft.com/office/drawing/2014/main" id="{6528116D-9E55-4667-8E28-73479CED01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10281" cy="692437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749E4-FC77-43E7-8904-A01A7D447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C12B9-147F-46FA-9953-262A866E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8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106" name="ïṡ1íḋè">
            <a:extLst>
              <a:ext uri="{FF2B5EF4-FFF2-40B4-BE49-F238E27FC236}">
                <a16:creationId xmlns:a16="http://schemas.microsoft.com/office/drawing/2014/main" id="{63CDB0C4-FF21-499C-9662-8E430ADBD0B1}"/>
              </a:ext>
            </a:extLst>
          </p:cNvPr>
          <p:cNvSpPr/>
          <p:nvPr/>
        </p:nvSpPr>
        <p:spPr bwMode="auto">
          <a:xfrm>
            <a:off x="6438744" y="4322646"/>
            <a:ext cx="205561" cy="15417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10287952" y="1061731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10723765" y="812161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665" y="81182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ea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2186" y="2345759"/>
            <a:ext cx="2385499" cy="584775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Việt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Baloo" panose="03080902040302020200" pitchFamily="66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3388" y="3025709"/>
            <a:ext cx="7754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Chủ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điểm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Nơi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chốn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quen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Baloo" panose="03080902040302020200" pitchFamily="66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0522" y="3976423"/>
            <a:ext cx="508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4 –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17431" y="4843745"/>
            <a:ext cx="7074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–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Khu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vườn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tuổi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Baloo" panose="03080902040302020200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98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1" grpId="0" animBg="1"/>
      <p:bldP spid="112" grpId="0" animBg="1"/>
      <p:bldP spid="19" grpId="0" animBg="1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501059" y="1022702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59" y="3279386"/>
            <a:ext cx="2393040" cy="2393040"/>
          </a:xfrm>
          <a:prstGeom prst="rect">
            <a:avLst/>
          </a:prstGeom>
        </p:spPr>
      </p:pic>
      <p:grpSp>
        <p:nvGrpSpPr>
          <p:cNvPr id="17" name="Google Shape;2554;p46"/>
          <p:cNvGrpSpPr/>
          <p:nvPr/>
        </p:nvGrpSpPr>
        <p:grpSpPr>
          <a:xfrm rot="-4203774" flipH="1">
            <a:off x="5688506" y="625106"/>
            <a:ext cx="860474" cy="1127443"/>
            <a:chOff x="3391288" y="4486192"/>
            <a:chExt cx="829778" cy="964720"/>
          </a:xfrm>
        </p:grpSpPr>
        <p:sp>
          <p:nvSpPr>
            <p:cNvPr id="18" name="Google Shape;2555;p46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9" name="Google Shape;2556;p46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Google Shape;2557;p46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Google Shape;2558;p46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Google Shape;2559;p46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Google Shape;2560;p46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Google Shape;2561;p46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Google Shape;2562;p46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Google Shape;2563;p46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Google Shape;2564;p46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Google Shape;2565;p46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Google Shape;2566;p46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Google Shape;2567;p46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4" name="Google Shape;2568;p46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Google Shape;2569;p46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Google Shape;2570;p46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7" name="Google Shape;2571;p46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36319" y="2720748"/>
            <a:ext cx="6856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1. </a:t>
            </a:r>
            <a:r>
              <a:rPr lang="en-US" sz="6000" dirty="0" err="1">
                <a:ln w="38100">
                  <a:solidFill>
                    <a:srgbClr val="C00000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Đọc</a:t>
            </a:r>
            <a:r>
              <a:rPr lang="en-US" sz="6000" dirty="0">
                <a:ln w="38100">
                  <a:solidFill>
                    <a:srgbClr val="C00000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 </a:t>
            </a:r>
            <a:r>
              <a:rPr lang="en-US" sz="6000" dirty="0" err="1">
                <a:ln w="38100">
                  <a:solidFill>
                    <a:srgbClr val="C00000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lại</a:t>
            </a:r>
            <a:r>
              <a:rPr lang="en-US" sz="6000" dirty="0">
                <a:ln w="38100">
                  <a:solidFill>
                    <a:srgbClr val="C00000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 </a:t>
            </a:r>
            <a:r>
              <a:rPr lang="en-US" sz="6000" dirty="0" err="1">
                <a:ln w="38100">
                  <a:solidFill>
                    <a:srgbClr val="C00000"/>
                  </a:solidFill>
                </a:ln>
                <a:solidFill>
                  <a:schemeClr val="bg1"/>
                </a:solidFill>
                <a:latin typeface="Coiny" panose="02000903060500060000" pitchFamily="2" charset="0"/>
                <a:ea typeface="微软雅黑"/>
                <a:cs typeface="Baloo" panose="03080902040302020200" pitchFamily="66" charset="0"/>
              </a:rPr>
              <a:t>truyện</a:t>
            </a:r>
            <a:endParaRPr kumimoji="0" lang="en-US" sz="6000" b="0" i="0" u="none" strike="noStrike" kern="1200" cap="none" spc="0" normalizeH="0" baseline="0" noProof="0" dirty="0">
              <a:ln w="38100">
                <a:solidFill>
                  <a:srgbClr val="C00000"/>
                </a:solidFill>
              </a:ln>
              <a:solidFill>
                <a:schemeClr val="bg1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7" grpId="0" animBg="1"/>
      <p:bldP spid="28" grpId="0" animBg="1"/>
      <p:bldP spid="34" grpId="0" animBg="1"/>
      <p:bldP spid="3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357576" cy="32805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03" y="2674710"/>
            <a:ext cx="4183290" cy="418329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050" y="-580971"/>
            <a:ext cx="2943473" cy="2943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43434" y="890766"/>
            <a:ext cx="4501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en-US" sz="3600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3600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truyện</a:t>
            </a:r>
            <a:r>
              <a:rPr lang="en-US" sz="3600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lvl="0" algn="ctr" defTabSz="914400">
              <a:buClr>
                <a:srgbClr val="000000"/>
              </a:buClr>
            </a:pPr>
            <a:r>
              <a:rPr lang="en-US" sz="3600" b="1" i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i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i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tuổi</a:t>
            </a:r>
            <a:r>
              <a:rPr lang="en-US" sz="3600" b="1" i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thơ</a:t>
            </a:r>
            <a:endParaRPr lang="en-US" sz="4000" b="1" kern="0" dirty="0">
              <a:solidFill>
                <a:srgbClr val="1F497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994D4-68D5-4FB9-BD42-512AB2322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393" y="194145"/>
            <a:ext cx="6327443" cy="66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34"/>
          <p:cNvSpPr/>
          <p:nvPr/>
        </p:nvSpPr>
        <p:spPr>
          <a:xfrm>
            <a:off x="5280" y="1376738"/>
            <a:ext cx="2829056" cy="2043989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dirty="0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79" name="Google Shape;1179;p34"/>
          <p:cNvCxnSpPr>
            <a:cxnSpLocks/>
          </p:cNvCxnSpPr>
          <p:nvPr/>
        </p:nvCxnSpPr>
        <p:spPr>
          <a:xfrm flipV="1">
            <a:off x="2400300" y="1754391"/>
            <a:ext cx="1458544" cy="140791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0" name="Google Shape;1180;p34"/>
          <p:cNvSpPr/>
          <p:nvPr/>
        </p:nvSpPr>
        <p:spPr>
          <a:xfrm flipH="1">
            <a:off x="9390163" y="808055"/>
            <a:ext cx="2801837" cy="2158452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83" name="Google Shape;1183;p34"/>
          <p:cNvCxnSpPr>
            <a:cxnSpLocks/>
          </p:cNvCxnSpPr>
          <p:nvPr/>
        </p:nvCxnSpPr>
        <p:spPr>
          <a:xfrm flipV="1">
            <a:off x="8520331" y="1581512"/>
            <a:ext cx="1109605" cy="1066643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5" name="Google Shape;1185;p34"/>
          <p:cNvSpPr/>
          <p:nvPr/>
        </p:nvSpPr>
        <p:spPr>
          <a:xfrm rot="10800000" flipH="1">
            <a:off x="-13352" y="4434287"/>
            <a:ext cx="2847687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88" name="Google Shape;1188;p34"/>
          <p:cNvCxnSpPr>
            <a:cxnSpLocks/>
          </p:cNvCxnSpPr>
          <p:nvPr/>
        </p:nvCxnSpPr>
        <p:spPr>
          <a:xfrm flipV="1">
            <a:off x="2588762" y="4434287"/>
            <a:ext cx="1270082" cy="1083745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9" name="Google Shape;1189;p34"/>
          <p:cNvSpPr/>
          <p:nvPr/>
        </p:nvSpPr>
        <p:spPr>
          <a:xfrm rot="10800000">
            <a:off x="9220059" y="4105835"/>
            <a:ext cx="2971941" cy="2376386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92" name="Google Shape;1192;p34"/>
          <p:cNvCxnSpPr>
            <a:cxnSpLocks/>
          </p:cNvCxnSpPr>
          <p:nvPr/>
        </p:nvCxnSpPr>
        <p:spPr>
          <a:xfrm>
            <a:off x="8530111" y="4529359"/>
            <a:ext cx="860052" cy="855783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4" name="Rectangle 23"/>
          <p:cNvSpPr/>
          <p:nvPr/>
        </p:nvSpPr>
        <p:spPr>
          <a:xfrm>
            <a:off x="3858844" y="248294"/>
            <a:ext cx="4501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en-US" sz="3600" b="1" kern="0" spc="300" dirty="0" err="1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Thử</a:t>
            </a:r>
            <a:r>
              <a:rPr lang="en-US" sz="3600" b="1" kern="0" spc="300" dirty="0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thách</a:t>
            </a:r>
            <a:r>
              <a:rPr lang="en-US" sz="3600" b="1" kern="0" spc="300" dirty="0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lvl="0" algn="ctr" defTabSz="914400">
              <a:buClr>
                <a:srgbClr val="000000"/>
              </a:buClr>
            </a:pPr>
            <a:r>
              <a:rPr lang="en-US" sz="3600" b="1" kern="0" spc="300" dirty="0" err="1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spc="300" dirty="0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spc="300" dirty="0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3600" b="1" kern="0" spc="300" dirty="0">
                <a:solidFill>
                  <a:srgbClr val="FF0000"/>
                </a:solidFill>
                <a:latin typeface="Patrick Hand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en-US" sz="4000" b="1" kern="0" spc="300" dirty="0">
              <a:solidFill>
                <a:srgbClr val="FF0000"/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图片 37">
            <a:extLst>
              <a:ext uri="{FF2B5EF4-FFF2-40B4-BE49-F238E27FC236}">
                <a16:creationId xmlns:a16="http://schemas.microsoft.com/office/drawing/2014/main" id="{D912D0B0-047A-4A5C-B36E-CE5B6960EA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62" y="225677"/>
            <a:ext cx="1871983" cy="1382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5961" y="1887281"/>
            <a:ext cx="2330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0204" y="4861922"/>
            <a:ext cx="2682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buClr>
                <a:srgbClr val="000000"/>
              </a:buClr>
            </a:pP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Đó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ai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en-US" sz="3200" kern="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39643" y="1376738"/>
            <a:ext cx="2627563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20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vi-VN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chuyện diễn ra ở đâu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en-US" sz="2400" kern="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67971" y="4647213"/>
            <a:ext cx="2639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buClr>
                <a:srgbClr val="000000"/>
              </a:buClr>
            </a:pP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xảy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ra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lang="en-US" sz="3200" kern="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3D4DA6-2D76-40CE-BF60-BB55B1C87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279" y="1581362"/>
            <a:ext cx="5105564" cy="53362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6" grpId="0" animBg="1"/>
      <p:bldP spid="1180" grpId="0" animBg="1"/>
      <p:bldP spid="1185" grpId="0" animBg="1"/>
      <p:bldP spid="1189" grpId="0" animBg="1"/>
      <p:bldP spid="24" grpId="0"/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61" y="2674710"/>
            <a:ext cx="4183290" cy="41832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01413"/>
            <a:ext cx="41940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buClr>
                <a:srgbClr val="000000"/>
              </a:buClr>
            </a:pP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bức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đúng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4F81BD">
                    <a:lumMod val="50000"/>
                  </a:srgbClr>
                </a:solidFill>
                <a:latin typeface="Coiny" panose="02000903060500060000" pitchFamily="2" charset="0"/>
                <a:cs typeface="Arial"/>
                <a:sym typeface="Arial"/>
              </a:rPr>
              <a:t>việc</a:t>
            </a:r>
            <a:endParaRPr lang="en-US" sz="3200" kern="0" dirty="0">
              <a:solidFill>
                <a:srgbClr val="4F81BD">
                  <a:lumMod val="50000"/>
                </a:srgbClr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C18ED8-A8B0-49B9-8284-BB832EF4D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669" y="174346"/>
            <a:ext cx="6227871" cy="65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1413"/>
            <a:ext cx="41940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Sắp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xếp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bức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việc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Arial"/>
              <a:sym typeface="Arial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021976" y="3009751"/>
            <a:ext cx="3783106" cy="2512508"/>
          </a:xfrm>
          <a:prstGeom prst="cloudCallout">
            <a:avLst>
              <a:gd name="adj1" fmla="val 71563"/>
              <a:gd name="adj2" fmla="val 691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B7609-A08C-49C3-984C-08DE1131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726" y="174346"/>
            <a:ext cx="6227871" cy="65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101" name="图片 100">
            <a:extLst>
              <a:ext uri="{FF2B5EF4-FFF2-40B4-BE49-F238E27FC236}">
                <a16:creationId xmlns:a16="http://schemas.microsoft.com/office/drawing/2014/main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34" y="-333232"/>
            <a:ext cx="2008958" cy="20089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01413"/>
            <a:ext cx="41940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Sắp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xếp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bức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sự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việc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Arial"/>
              <a:sym typeface="Arial"/>
            </a:endParaRPr>
          </a:p>
        </p:txBody>
      </p:sp>
      <p:pic>
        <p:nvPicPr>
          <p:cNvPr id="10" name="Google Shape;109;p6"/>
          <p:cNvPicPr preferRelativeResize="0"/>
          <p:nvPr/>
        </p:nvPicPr>
        <p:blipFill rotWithShape="1">
          <a:blip r:embed="rId3">
            <a:alphaModFix/>
          </a:blip>
          <a:srcRect t="16667" r="6731" b="25294"/>
          <a:stretch/>
        </p:blipFill>
        <p:spPr>
          <a:xfrm>
            <a:off x="363751" y="3133949"/>
            <a:ext cx="5059680" cy="35415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912971" y="4904730"/>
            <a:ext cx="2887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000" b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4000" b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r>
              <a:rPr lang="en-US" sz="4000" b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trước</a:t>
            </a:r>
            <a:r>
              <a:rPr lang="en-US" sz="4000" b="1" kern="0" dirty="0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1F497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lớp</a:t>
            </a:r>
            <a:endParaRPr lang="en-US" sz="4000" b="1" kern="0" dirty="0">
              <a:solidFill>
                <a:srgbClr val="1F497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0C814C-A60D-4FFC-AA1F-D34E455CE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669" y="174346"/>
            <a:ext cx="6227871" cy="650930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94CFC86-2FAA-495D-98ED-60A9E3BDF48C}"/>
              </a:ext>
            </a:extLst>
          </p:cNvPr>
          <p:cNvSpPr/>
          <p:nvPr/>
        </p:nvSpPr>
        <p:spPr>
          <a:xfrm>
            <a:off x="8527604" y="383049"/>
            <a:ext cx="436728" cy="4367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653551-ABD8-4DD8-8437-AE8AD4100C6E}"/>
              </a:ext>
            </a:extLst>
          </p:cNvPr>
          <p:cNvSpPr/>
          <p:nvPr/>
        </p:nvSpPr>
        <p:spPr>
          <a:xfrm>
            <a:off x="5322079" y="3473267"/>
            <a:ext cx="436728" cy="4367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D28A00-16C9-469A-A959-D7FFC7C45121}"/>
              </a:ext>
            </a:extLst>
          </p:cNvPr>
          <p:cNvSpPr/>
          <p:nvPr/>
        </p:nvSpPr>
        <p:spPr>
          <a:xfrm>
            <a:off x="5370419" y="360291"/>
            <a:ext cx="436728" cy="4367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E5701C-3D93-4EF8-9A6F-10F3398CAB18}"/>
              </a:ext>
            </a:extLst>
          </p:cNvPr>
          <p:cNvSpPr/>
          <p:nvPr/>
        </p:nvSpPr>
        <p:spPr>
          <a:xfrm>
            <a:off x="8527604" y="3473267"/>
            <a:ext cx="436728" cy="4367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79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109240350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255</Words>
  <Application>Microsoft Office PowerPoint</Application>
  <PresentationFormat>Widescreen</PresentationFormat>
  <Paragraphs>74</Paragraphs>
  <Slides>18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Wingdings</vt:lpstr>
      <vt:lpstr>Coiny</vt:lpstr>
      <vt:lpstr>Patrick Hand</vt:lpstr>
      <vt:lpstr>Arial</vt:lpstr>
      <vt:lpstr>Calibri</vt:lpstr>
      <vt:lpstr>微软雅黑</vt:lpstr>
      <vt:lpstr>Baloo</vt:lpstr>
      <vt:lpstr>等线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Thuy Khanh</cp:lastModifiedBy>
  <cp:revision>12</cp:revision>
  <dcterms:created xsi:type="dcterms:W3CDTF">2019-03-29T12:25:33Z</dcterms:created>
  <dcterms:modified xsi:type="dcterms:W3CDTF">2024-04-23T14:49:23Z</dcterms:modified>
</cp:coreProperties>
</file>